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AAD347D-5ACD-4C99-B74B-A9C85AD731AF}" type="datetimeFigureOut">
              <a:rPr lang="en-US" smtClean="0">
                <a:solidFill>
                  <a:srgbClr val="000000"/>
                </a:solidFill>
              </a:rPr>
              <a:pPr/>
              <a:t>9/21/2017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7F1E4F-1CFF-5643-939E-02111984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0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000000"/>
                </a:solidFill>
              </a:rPr>
              <a:pPr/>
              <a:t>9/21/2017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6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000000"/>
                </a:solidFill>
              </a:rPr>
              <a:pPr/>
              <a:t>9/21/2017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0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000000"/>
                </a:solidFill>
              </a:rPr>
              <a:pPr/>
              <a:t>9/21/2017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000000"/>
                </a:solidFill>
              </a:rPr>
              <a:pPr/>
              <a:t>9/21/2017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459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000000"/>
                </a:solidFill>
              </a:rPr>
              <a:pPr/>
              <a:t>9/21/2017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72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000000"/>
                </a:solidFill>
              </a:rPr>
              <a:pPr/>
              <a:t>9/21/2017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23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000000"/>
                </a:solidFill>
              </a:rPr>
              <a:pPr/>
              <a:t>9/21/2017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8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000000"/>
                </a:solidFill>
              </a:rPr>
              <a:pPr/>
              <a:t>9/21/2017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34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000000"/>
                </a:solidFill>
              </a:rPr>
              <a:pPr/>
              <a:t>9/21/2017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96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solidFill>
                  <a:srgbClr val="000000"/>
                </a:solidFill>
              </a:rPr>
              <a:pPr/>
              <a:t>9/21/2017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77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defTabSz="457200"/>
            <a:fld id="{4509A250-FF31-4206-8172-F9D3106AACB1}" type="datetimeFigureOut">
              <a:rPr lang="en-US" smtClean="0">
                <a:solidFill>
                  <a:srgbClr val="000000"/>
                </a:solidFill>
              </a:rPr>
              <a:pPr defTabSz="457200"/>
              <a:t>9/21/2017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defTabSz="457200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457200"/>
            <a:fld id="{D57F1E4F-1CFF-5643-939E-02111984F565}" type="slidenum">
              <a:rPr lang="en-US" smtClean="0">
                <a:solidFill>
                  <a:srgbClr val="000000"/>
                </a:solidFill>
              </a:rPr>
              <a:pPr defTabSz="4572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42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School Life Scenarios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46215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Allowance = $40</a:t>
            </a:r>
          </a:p>
          <a:p>
            <a:r>
              <a:rPr lang="en-US" dirty="0" smtClean="0"/>
              <a:t>Taxes = 18% of GMI</a:t>
            </a:r>
          </a:p>
          <a:p>
            <a:r>
              <a:rPr lang="en-US" dirty="0" smtClean="0"/>
              <a:t>Gasoline = $3.05 per </a:t>
            </a:r>
            <a:r>
              <a:rPr lang="en-US" dirty="0" smtClean="0"/>
              <a:t>gallon</a:t>
            </a:r>
          </a:p>
          <a:p>
            <a:r>
              <a:rPr lang="en-US" dirty="0" smtClean="0"/>
              <a:t>Generally 15-19 miles per gallon (depending on car type, large cars get less)</a:t>
            </a:r>
          </a:p>
          <a:p>
            <a:r>
              <a:rPr lang="en-US" dirty="0" smtClean="0"/>
              <a:t>Cell Phone plans run $50 per month</a:t>
            </a:r>
            <a:endParaRPr lang="en-US" dirty="0" smtClean="0"/>
          </a:p>
          <a:p>
            <a:r>
              <a:rPr lang="en-US" dirty="0" smtClean="0"/>
              <a:t>Bus Pass = $75 per month</a:t>
            </a:r>
          </a:p>
          <a:p>
            <a:r>
              <a:rPr lang="en-US" dirty="0" smtClean="0"/>
              <a:t>A college student typically attends 4.5 years of college</a:t>
            </a:r>
          </a:p>
          <a:p>
            <a:r>
              <a:rPr lang="en-US" dirty="0" smtClean="0"/>
              <a:t>College books usually cost about $500 per year</a:t>
            </a:r>
          </a:p>
          <a:p>
            <a:r>
              <a:rPr lang="en-US" dirty="0" smtClean="0"/>
              <a:t>A night out in high school typically costs between $15 -$</a:t>
            </a:r>
            <a:r>
              <a:rPr lang="en-US" dirty="0" smtClean="0"/>
              <a:t>50</a:t>
            </a:r>
          </a:p>
          <a:p>
            <a:r>
              <a:rPr lang="en-US" dirty="0" smtClean="0"/>
              <a:t>Monthly clothing costs between $10 - $30 depending on your style</a:t>
            </a:r>
            <a:endParaRPr lang="en-US" dirty="0" smtClean="0"/>
          </a:p>
          <a:p>
            <a:r>
              <a:rPr lang="en-US" dirty="0" smtClean="0"/>
              <a:t>Prom clothes/flowers for boy = $200		girls = $100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5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Basis</vt:lpstr>
      <vt:lpstr>High School Life Scenarios 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School Life Scenarios </dc:title>
  <dc:creator>Butson, Amy    PC-Staff</dc:creator>
  <cp:lastModifiedBy>Butson, Amy    PC-Staff</cp:lastModifiedBy>
  <cp:revision>1</cp:revision>
  <dcterms:created xsi:type="dcterms:W3CDTF">2017-09-21T19:01:02Z</dcterms:created>
  <dcterms:modified xsi:type="dcterms:W3CDTF">2017-09-21T19:01:26Z</dcterms:modified>
</cp:coreProperties>
</file>